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9" roundtripDataSignature="AMtx7miqSvefQjp48kMET7Wu3wDwYpGk1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80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3"/>
  </p:normalViewPr>
  <p:slideViewPr>
    <p:cSldViewPr snapToGrid="0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customschemas.google.com/relationships/presentationmetadata" Target="metadata"/></Relationships>
</file>

<file path=ppt/media/image1.png>
</file>

<file path=ppt/media/image10.sv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dirty="0"/>
              <a:t>مشكلة الضبابية في علم المقاصد " تم ذكرها عن طريق العالم والفقيه ابن عاشور فيما يتعلق بالمعاملات المالية في عصره" </a:t>
            </a:r>
            <a:endParaRPr dirty="0"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4323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88045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9774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50520" y="997204"/>
            <a:ext cx="3490960" cy="159554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4063231" y="3204714"/>
            <a:ext cx="4065537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4800" b="1" i="0" u="none" strike="noStrike" cap="none" dirty="0">
                <a:solidFill>
                  <a:schemeClr val="lt1"/>
                </a:solidFill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وجيز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1600" b="1" dirty="0">
                <a:solidFill>
                  <a:srgbClr val="008080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نجيبها لك من الآخر!</a:t>
            </a:r>
            <a:endParaRPr sz="1600" b="1" dirty="0">
              <a:solidFill>
                <a:srgbClr val="008080"/>
              </a:solidFill>
              <a:latin typeface="Effra" panose="020B0603020203020204" pitchFamily="34" charset="0"/>
              <a:cs typeface="Effra" panose="020B060302020302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3-03-18 at 2.54.36 PM">
            <a:hlinkClick r:id="" action="ppaction://media"/>
            <a:extLst>
              <a:ext uri="{FF2B5EF4-FFF2-40B4-BE49-F238E27FC236}">
                <a16:creationId xmlns:a16="http://schemas.microsoft.com/office/drawing/2014/main" id="{33C5B8D4-8345-4DA9-F549-0A69799F51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0915" y="342888"/>
            <a:ext cx="5143520" cy="617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75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>
            <a:spLocks noGrp="1"/>
          </p:cNvSpPr>
          <p:nvPr>
            <p:ph type="body" idx="1"/>
          </p:nvPr>
        </p:nvSpPr>
        <p:spPr>
          <a:xfrm>
            <a:off x="5819775" y="2612571"/>
            <a:ext cx="5312681" cy="2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يعتبر ميدان المصطلحات القانونية و التقنية من أهم الميادين اللغوية وبسبب صعوبة المصطلحات</a:t>
            </a:r>
            <a:r>
              <a:rPr lang="en-US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 </a:t>
            </a: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في الوثائق الحكومية انشرت مشكلة تسمى ب"</a:t>
            </a:r>
            <a:r>
              <a:rPr lang="ar-SA" sz="1600" dirty="0">
                <a:solidFill>
                  <a:srgbClr val="008080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الضبابية</a:t>
            </a: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" وتعني أن المعاملات والوثائق الحكومية القانوية قد تكون مضللة ويصعب على المواطن اتباع التعليمات أو فهم محتوى الوثيقة بسبب عدم اطلاعه وفهمه للمصطلحات القانونية.</a:t>
            </a:r>
          </a:p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endParaRPr lang="ar-SA"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endParaRPr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1331685" y="1705429"/>
            <a:ext cx="9800771" cy="51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</a:pPr>
            <a:r>
              <a:rPr lang="ar-SA" sz="2800" b="1" dirty="0">
                <a:solidFill>
                  <a:srgbClr val="3A3838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لماذا </a:t>
            </a:r>
            <a:r>
              <a:rPr lang="ar-SA" sz="2800" b="1" dirty="0">
                <a:solidFill>
                  <a:srgbClr val="008080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وجيز</a:t>
            </a:r>
            <a:r>
              <a:rPr lang="ar-SA" sz="2800" b="1" dirty="0">
                <a:solidFill>
                  <a:srgbClr val="3A3838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؟ </a:t>
            </a:r>
            <a:endParaRPr sz="2800" b="1" dirty="0">
              <a:solidFill>
                <a:srgbClr val="3A3838"/>
              </a:solidFill>
              <a:latin typeface="Effra" panose="020B0603020203020204" pitchFamily="34" charset="0"/>
              <a:cs typeface="Effra" panose="020B0603020203020204" pitchFamily="34" charset="0"/>
              <a:sym typeface="Arial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C98E9C6-E55A-13DF-A7D2-CE3B9E92D3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4422" y="1128260"/>
            <a:ext cx="4672465" cy="46724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/>
        </p:nvSpPr>
        <p:spPr>
          <a:xfrm>
            <a:off x="1360260" y="1543504"/>
            <a:ext cx="9800771" cy="51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  <a:tabLst/>
              <a:defRPr/>
            </a:pPr>
            <a:r>
              <a:rPr kumimoji="0" lang="ar-SA" sz="2800" b="1" i="0" u="none" strike="noStrike" kern="0" cap="none" spc="0" normalizeH="0" baseline="0" noProof="0" dirty="0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وجيز</a:t>
            </a:r>
            <a:endParaRPr kumimoji="0" sz="2800" b="1" i="0" u="none" strike="noStrike" kern="0" cap="none" spc="0" normalizeH="0" baseline="0" noProof="0" dirty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Effra" panose="020B0603020203020204" pitchFamily="34" charset="0"/>
              <a:cs typeface="Effra" panose="020B0603020203020204" pitchFamily="34" charset="0"/>
              <a:sym typeface="Arial"/>
            </a:endParaRPr>
          </a:p>
        </p:txBody>
      </p:sp>
      <p:sp>
        <p:nvSpPr>
          <p:cNvPr id="4" name="Google Shape;90;p2">
            <a:extLst>
              <a:ext uri="{FF2B5EF4-FFF2-40B4-BE49-F238E27FC236}">
                <a16:creationId xmlns:a16="http://schemas.microsoft.com/office/drawing/2014/main" id="{03F6A952-18E9-3446-DAEC-9B57BB7D5A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815263" y="2102983"/>
            <a:ext cx="3450543" cy="2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هو موقع الكتروني يقوم بتحليل الوثائق والنصوص القانونية وتحويلها الى نصوص مبسطة تحتوي على ملخص للوثيقة أو النص.</a:t>
            </a:r>
          </a:p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endParaRPr lang="ar-SA"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endParaRPr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4886ACB4-B28D-2A1D-A59B-EDEA0802F7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451" y="1332764"/>
            <a:ext cx="4882757" cy="2397297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0FFE27C-042C-92CE-9BE5-3090713687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8700" y="3490817"/>
            <a:ext cx="5348919" cy="261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72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/>
        </p:nvSpPr>
        <p:spPr>
          <a:xfrm>
            <a:off x="1360260" y="1543504"/>
            <a:ext cx="9800771" cy="51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  <a:tabLst/>
              <a:defRPr/>
            </a:pPr>
            <a:r>
              <a:rPr kumimoji="0" lang="ar-SA" sz="2800" b="1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علاقة</a:t>
            </a:r>
            <a:r>
              <a:rPr kumimoji="0" lang="ar-SA" sz="2800" b="1" i="0" u="none" strike="noStrike" kern="0" cap="none" spc="0" normalizeH="0" baseline="0" noProof="0" dirty="0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 وجيز </a:t>
            </a:r>
            <a:r>
              <a:rPr kumimoji="0" lang="ar-SA" sz="2800" b="1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مع عملاؤه</a:t>
            </a:r>
            <a:endParaRPr kumimoji="0" sz="2800" b="1" i="0" u="none" strike="noStrike" kern="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Effra" panose="020B0603020203020204" pitchFamily="34" charset="0"/>
              <a:cs typeface="Effra" panose="020B0603020203020204" pitchFamily="34" charset="0"/>
              <a:sym typeface="Arial"/>
            </a:endParaRPr>
          </a:p>
        </p:txBody>
      </p:sp>
      <p:sp>
        <p:nvSpPr>
          <p:cNvPr id="4" name="Google Shape;90;p2">
            <a:extLst>
              <a:ext uri="{FF2B5EF4-FFF2-40B4-BE49-F238E27FC236}">
                <a16:creationId xmlns:a16="http://schemas.microsoft.com/office/drawing/2014/main" id="{03F6A952-18E9-3446-DAEC-9B57BB7D5A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953125" y="2102983"/>
            <a:ext cx="5312681" cy="2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وجيز يتبع نموذج الأعمال </a:t>
            </a:r>
            <a:r>
              <a:rPr lang="en-US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Freemium</a:t>
            </a: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 حيث أنه يمكن للمستخدمين تحويل 10 نصوص أو وثائق الى نصوص مبسطة ثم يتعين عليهم التسجيل كعملاء لمتابعة استخدام خدمات المنصة. </a:t>
            </a:r>
            <a:endParaRPr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B1057D4-97A4-1EBB-D613-B25CC06866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0969" y="991733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936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/>
        </p:nvSpPr>
        <p:spPr>
          <a:xfrm>
            <a:off x="1360260" y="1543504"/>
            <a:ext cx="9800771" cy="51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  <a:tabLst/>
              <a:defRPr/>
            </a:pPr>
            <a:r>
              <a:rPr lang="ar-SA" sz="2800" b="1" dirty="0">
                <a:solidFill>
                  <a:srgbClr val="44546A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مستقبل</a:t>
            </a:r>
            <a:r>
              <a:rPr lang="ar-SA" sz="2800" b="1" dirty="0">
                <a:solidFill>
                  <a:srgbClr val="008080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 </a:t>
            </a:r>
            <a:r>
              <a:rPr kumimoji="0" lang="ar-SA" sz="2800" b="1" i="0" u="none" strike="noStrike" kern="0" cap="none" spc="0" normalizeH="0" baseline="0" noProof="0" dirty="0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وجيز</a:t>
            </a:r>
            <a:endParaRPr kumimoji="0" sz="2800" b="1" i="0" u="none" strike="noStrike" kern="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Effra" panose="020B0603020203020204" pitchFamily="34" charset="0"/>
              <a:cs typeface="Effra" panose="020B0603020203020204" pitchFamily="34" charset="0"/>
              <a:sym typeface="Arial"/>
            </a:endParaRPr>
          </a:p>
        </p:txBody>
      </p:sp>
      <p:sp>
        <p:nvSpPr>
          <p:cNvPr id="4" name="Google Shape;90;p2">
            <a:extLst>
              <a:ext uri="{FF2B5EF4-FFF2-40B4-BE49-F238E27FC236}">
                <a16:creationId xmlns:a16="http://schemas.microsoft.com/office/drawing/2014/main" id="{03F6A952-18E9-3446-DAEC-9B57BB7D5A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953125" y="2102983"/>
            <a:ext cx="5312681" cy="2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نطمح بتطوير وجيز حتى يصبح المحامي الشخصي الذي يقدم استشارات قانونية مخصصة بلغة مبسطة لجميع فئات وشرائح المجتمع</a:t>
            </a:r>
            <a:endParaRPr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DD3D1BC-EED6-F6F3-D2D9-530F7761D3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00175" y="957262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238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149</Words>
  <Application>Microsoft Macintosh PowerPoint</Application>
  <PresentationFormat>Widescreen</PresentationFormat>
  <Paragraphs>11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Effra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خلود</dc:creator>
  <cp:lastModifiedBy>كامل طاهر حسين غرادو</cp:lastModifiedBy>
  <cp:revision>6</cp:revision>
  <dcterms:created xsi:type="dcterms:W3CDTF">2023-03-13T09:30:31Z</dcterms:created>
  <dcterms:modified xsi:type="dcterms:W3CDTF">2023-03-18T12:41:01Z</dcterms:modified>
</cp:coreProperties>
</file>